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52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7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0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3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21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2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154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7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41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5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66467-835C-4A36-84AF-1DFD78FAC3ED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69A39-5A98-476E-9A1A-3C4CE5A48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71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1981200"/>
            <a:ext cx="19812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Dubai Mall picture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04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 PRESENTS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8382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Brouchure</a:t>
            </a:r>
            <a:r>
              <a:rPr lang="en-US" dirty="0" smtClean="0"/>
              <a:t> on Dubai Malls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124200" y="76200"/>
            <a:ext cx="0" cy="7086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3400" y="4433656"/>
            <a:ext cx="15240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Mall of the emirates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6077634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Malls to shop in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00400" y="80639"/>
            <a:ext cx="26670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Dubai Mall Pic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00400" y="2209800"/>
            <a:ext cx="2667000" cy="426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Font size 20</a:t>
            </a:r>
          </a:p>
          <a:p>
            <a:pPr algn="ctr"/>
            <a:r>
              <a:rPr lang="en-US" dirty="0" smtClean="0"/>
              <a:t>Style Algerian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0198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248400" y="228600"/>
            <a:ext cx="2514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Mall of the emirates pic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324600" y="2209800"/>
            <a:ext cx="2286000" cy="4190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Font size 20</a:t>
            </a:r>
          </a:p>
          <a:p>
            <a:pPr algn="ctr"/>
            <a:r>
              <a:rPr lang="en-US" dirty="0" smtClean="0"/>
              <a:t>Style Algerian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604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37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</cp:revision>
  <cp:lastPrinted>2011-03-24T07:40:30Z</cp:lastPrinted>
  <dcterms:created xsi:type="dcterms:W3CDTF">2011-03-24T07:34:34Z</dcterms:created>
  <dcterms:modified xsi:type="dcterms:W3CDTF">2011-03-24T07:41:28Z</dcterms:modified>
</cp:coreProperties>
</file>